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7" r:id="rId3"/>
    <p:sldId id="266" r:id="rId4"/>
    <p:sldId id="258" r:id="rId5"/>
    <p:sldId id="261" r:id="rId6"/>
    <p:sldId id="262" r:id="rId7"/>
    <p:sldId id="270" r:id="rId8"/>
    <p:sldId id="268" r:id="rId9"/>
    <p:sldId id="264" r:id="rId10"/>
    <p:sldId id="26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86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CA2775-0601-4D72-89A6-8C7B3AACA5F9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45BDBF-8746-4213-A95B-8F0B4BCD62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4381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77DD1-A831-4DCF-A218-A5D3B94F9AB6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61BEB-281E-4F8D-BB05-C2E5C635DF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77DD1-A831-4DCF-A218-A5D3B94F9AB6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61BEB-281E-4F8D-BB05-C2E5C635DF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77DD1-A831-4DCF-A218-A5D3B94F9AB6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61BEB-281E-4F8D-BB05-C2E5C635DF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77DD1-A831-4DCF-A218-A5D3B94F9AB6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61BEB-281E-4F8D-BB05-C2E5C635DF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77DD1-A831-4DCF-A218-A5D3B94F9AB6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61BEB-281E-4F8D-BB05-C2E5C635DF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77DD1-A831-4DCF-A218-A5D3B94F9AB6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61BEB-281E-4F8D-BB05-C2E5C635DF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77DD1-A831-4DCF-A218-A5D3B94F9AB6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61BEB-281E-4F8D-BB05-C2E5C635DF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77DD1-A831-4DCF-A218-A5D3B94F9AB6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61BEB-281E-4F8D-BB05-C2E5C635DF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77DD1-A831-4DCF-A218-A5D3B94F9AB6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61BEB-281E-4F8D-BB05-C2E5C635DF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77DD1-A831-4DCF-A218-A5D3B94F9AB6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61BEB-281E-4F8D-BB05-C2E5C635DF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77DD1-A831-4DCF-A218-A5D3B94F9AB6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61BEB-281E-4F8D-BB05-C2E5C635DF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E77DD1-A831-4DCF-A218-A5D3B94F9AB6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C61BEB-281E-4F8D-BB05-C2E5C635DFC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D:\!!!Festival\__Temp\631735\&#1055;&#1088;&#1077;&#1079;&#1077;&#1085;&#1090;&#1072;&#1094;&#1080;&#1103;\theme_song.mp3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kindbook.ru/file/473.jpg" TargetMode="External"/><Relationship Id="rId13" Type="http://schemas.openxmlformats.org/officeDocument/2006/relationships/hyperlink" Target="http://community.livejournal.com/chtoby_pomnili/292698.html" TargetMode="External"/><Relationship Id="rId3" Type="http://schemas.openxmlformats.org/officeDocument/2006/relationships/hyperlink" Target="http://www.kmrz.ru/catimg/35/353954.jpg" TargetMode="External"/><Relationship Id="rId7" Type="http://schemas.openxmlformats.org/officeDocument/2006/relationships/hyperlink" Target="http://pitermediaport.narod.ru/images/sound/mult/Emerald_city/Emerald_city.jpg" TargetMode="External"/><Relationship Id="rId12" Type="http://schemas.openxmlformats.org/officeDocument/2006/relationships/hyperlink" Target="http://i.allday.ru/uploads/posts/thumbs/1212313810_vig_07.jpg" TargetMode="External"/><Relationship Id="rId2" Type="http://schemas.openxmlformats.org/officeDocument/2006/relationships/hyperlink" Target="http://img.labirint.ru/images/comments_pic/0937/01lab1vkh1252701613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kraevedcheskiy.narod.ru/img/fit_g_b.jpg" TargetMode="External"/><Relationship Id="rId11" Type="http://schemas.openxmlformats.org/officeDocument/2006/relationships/hyperlink" Target="http://img-fotki.yandex.ru/get/28/val353535.5/0_11cfc_a68a1d49_XL" TargetMode="External"/><Relationship Id="rId5" Type="http://schemas.openxmlformats.org/officeDocument/2006/relationships/hyperlink" Target="http://epizodsspace.no-ip.org/bibl/fant/volkov-a/tayna/2010/obl.jpg" TargetMode="External"/><Relationship Id="rId15" Type="http://schemas.openxmlformats.org/officeDocument/2006/relationships/hyperlink" Target="http://festival.1september.ru/articles/538648" TargetMode="External"/><Relationship Id="rId10" Type="http://schemas.openxmlformats.org/officeDocument/2006/relationships/hyperlink" Target="http://img0.liveinternet.ru/images/attach/c/0/63/207/63207368_1282807674_12.jpg" TargetMode="External"/><Relationship Id="rId4" Type="http://schemas.openxmlformats.org/officeDocument/2006/relationships/hyperlink" Target="http://www.ircenter.ru/files/products/pics/60082/fullsize/28494.jpg" TargetMode="External"/><Relationship Id="rId9" Type="http://schemas.openxmlformats.org/officeDocument/2006/relationships/hyperlink" Target="http://www.ljplus.ru/img/r/e/remochka/Vladimirskij_Volshebnik-Izumrudnogo-goroda1.jpg" TargetMode="External"/><Relationship Id="rId14" Type="http://schemas.openxmlformats.org/officeDocument/2006/relationships/hyperlink" Target="http://nsc.1september.ru/article.php?ID=200304106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!!!Festival\__Temp\631735\&#1055;&#1088;&#1077;&#1079;&#1077;&#1085;&#1090;&#1072;&#1094;&#1080;&#1103;\theme_song.mp3" TargetMode="Externa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1571612"/>
            <a:ext cx="7715304" cy="1957400"/>
          </a:xfrm>
        </p:spPr>
        <p:txBody>
          <a:bodyPr>
            <a:noAutofit/>
          </a:bodyPr>
          <a:lstStyle/>
          <a:p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5400" dirty="0" smtClean="0"/>
              <a:t/>
            </a:r>
            <a:br>
              <a:rPr lang="ru-RU" sz="5400" dirty="0" smtClean="0"/>
            </a:br>
            <a:endParaRPr lang="ru-RU" sz="5400" b="1" i="1" dirty="0">
              <a:solidFill>
                <a:schemeClr val="accent5">
                  <a:lumMod val="5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62" y="2214554"/>
            <a:ext cx="7572428" cy="3086654"/>
          </a:xfrm>
        </p:spPr>
        <p:txBody>
          <a:bodyPr>
            <a:normAutofit fontScale="40000" lnSpcReduction="20000"/>
          </a:bodyPr>
          <a:lstStyle/>
          <a:p>
            <a:r>
              <a:rPr lang="ru-RU" sz="11000" b="1" i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«Путешествие в волшебную страну» </a:t>
            </a:r>
          </a:p>
          <a:p>
            <a:r>
              <a:rPr lang="ru-RU" sz="11000" b="1" i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по книге А.М. Волкова «Волшебник Изумрудного города». </a:t>
            </a:r>
          </a:p>
          <a:p>
            <a:endParaRPr lang="ru-RU" dirty="0"/>
          </a:p>
        </p:txBody>
      </p:sp>
      <p:pic>
        <p:nvPicPr>
          <p:cNvPr id="5122" name="Picture 2" descr="H:\Documents and Settings\Aida\Рабочий стол\ТЕКСТУРЫ и фоны, клипарты\96fcfcd110f5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20583149">
            <a:off x="7560135" y="157960"/>
            <a:ext cx="1244927" cy="1081641"/>
          </a:xfrm>
          <a:prstGeom prst="rect">
            <a:avLst/>
          </a:prstGeom>
          <a:noFill/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795310" y="1866888"/>
            <a:ext cx="778674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55718" y="5661248"/>
            <a:ext cx="40184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Урок внеклассного чтения для 3 </a:t>
            </a:r>
            <a:r>
              <a:rPr lang="ru-RU" dirty="0" smtClean="0"/>
              <a:t>класса</a:t>
            </a:r>
            <a:endParaRPr lang="ru-RU" dirty="0" smtClean="0"/>
          </a:p>
          <a:p>
            <a:pPr algn="ctr"/>
            <a:r>
              <a:rPr lang="ru-RU" dirty="0" smtClean="0"/>
              <a:t>Зав.библиотекой гимназии№52</a:t>
            </a:r>
          </a:p>
          <a:p>
            <a:pPr algn="ctr"/>
            <a:r>
              <a:rPr lang="ru-RU" dirty="0" err="1" smtClean="0"/>
              <a:t>Миннебаева</a:t>
            </a:r>
            <a:r>
              <a:rPr lang="ru-RU" dirty="0" smtClean="0"/>
              <a:t> А.М..</a:t>
            </a:r>
            <a:endParaRPr lang="ru-RU" dirty="0"/>
          </a:p>
        </p:txBody>
      </p:sp>
      <p:pic>
        <p:nvPicPr>
          <p:cNvPr id="8" name="theme_song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email"/>
          <a:stretch>
            <a:fillRect/>
          </a:stretch>
        </p:blipFill>
        <p:spPr>
          <a:xfrm>
            <a:off x="827584" y="6206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76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5852" y="642918"/>
            <a:ext cx="7572428" cy="726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u="sng" dirty="0" smtClean="0">
              <a:hlinkClick r:id="rId2"/>
            </a:endParaRPr>
          </a:p>
          <a:p>
            <a:r>
              <a:rPr lang="ru-RU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Интернет источники:</a:t>
            </a:r>
          </a:p>
          <a:p>
            <a:r>
              <a:rPr lang="ru-RU" sz="14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http://img.labirint.ru/images/comments_pic/0937/01lab1vkh1252701613.jpg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обложка книги «Желтый туман»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http://www.kmrz.ru/catimg/35/353954.jpg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обложка книги «Огненный бог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Марранов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1400" u="sng" dirty="0" smtClean="0">
                <a:latin typeface="Times New Roman" pitchFamily="18" charset="0"/>
                <a:cs typeface="Times New Roman" pitchFamily="18" charset="0"/>
                <a:hlinkClick r:id="rId4"/>
              </a:rPr>
              <a:t>http://www.ircenter.ru/files/products/pics/60082/fullsize/28494.jpg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«Семь подземных королей»</a:t>
            </a:r>
          </a:p>
          <a:p>
            <a:r>
              <a:rPr lang="ru-RU" sz="1400" u="sng" dirty="0" smtClean="0">
                <a:latin typeface="Times New Roman" pitchFamily="18" charset="0"/>
                <a:cs typeface="Times New Roman" pitchFamily="18" charset="0"/>
                <a:hlinkClick r:id="rId5"/>
              </a:rPr>
              <a:t>http://epizodsspace.no-ip.org/bibl/fant/volkov-a/tayna/2010/obl.jpg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«Тайна заброшенного замка»</a:t>
            </a:r>
          </a:p>
          <a:p>
            <a:r>
              <a:rPr lang="ru-RU" sz="1400" u="sng" dirty="0" smtClean="0">
                <a:latin typeface="Times New Roman" pitchFamily="18" charset="0"/>
                <a:cs typeface="Times New Roman" pitchFamily="18" charset="0"/>
                <a:hlinkClick r:id="rId6"/>
              </a:rPr>
              <a:t>http://kraevedcheskiy.narod.ru/img/fit_g_b.jpg</a:t>
            </a:r>
            <a:r>
              <a:rPr lang="ru-RU" sz="1400" u="sng" dirty="0" smtClean="0">
                <a:latin typeface="Times New Roman" pitchFamily="18" charset="0"/>
                <a:cs typeface="Times New Roman" pitchFamily="18" charset="0"/>
              </a:rPr>
              <a:t> вид </a:t>
            </a:r>
            <a:r>
              <a:rPr lang="ru-RU" sz="1400" u="sng" dirty="0" err="1" smtClean="0">
                <a:latin typeface="Times New Roman" pitchFamily="18" charset="0"/>
                <a:cs typeface="Times New Roman" pitchFamily="18" charset="0"/>
              </a:rPr>
              <a:t>Усть</a:t>
            </a:r>
            <a:r>
              <a:rPr lang="ru-RU" sz="1400" u="sng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u="sng" dirty="0" err="1" smtClean="0">
                <a:latin typeface="Times New Roman" pitchFamily="18" charset="0"/>
                <a:cs typeface="Times New Roman" pitchFamily="18" charset="0"/>
              </a:rPr>
              <a:t>Каменогорска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u="sng" dirty="0" smtClean="0">
                <a:latin typeface="Times New Roman" pitchFamily="18" charset="0"/>
                <a:cs typeface="Times New Roman" pitchFamily="18" charset="0"/>
                <a:hlinkClick r:id="rId7"/>
              </a:rPr>
              <a:t>http://pitermediaport.narod.ru/images/sound/mult/Emerald_city/Emerald_city.jpg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кадр из мультфильма</a:t>
            </a:r>
          </a:p>
          <a:p>
            <a:r>
              <a:rPr lang="ru-RU" sz="1400" u="sng" dirty="0" smtClean="0">
                <a:latin typeface="Times New Roman" pitchFamily="18" charset="0"/>
                <a:cs typeface="Times New Roman" pitchFamily="18" charset="0"/>
                <a:hlinkClick r:id="rId8"/>
              </a:rPr>
              <a:t>http://kindbook.ru/file/473.jpg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«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Урфин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Джюс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и его деревянные солдаты»</a:t>
            </a:r>
          </a:p>
          <a:p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Иллюстрации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Влаимирского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  <a:hlinkClick r:id="rId9"/>
              </a:rPr>
              <a:t>http://www.ljplus.ru/img/r/e/remochka/Vladimirskij_Volshebnik-Izumrudnogo-goroda1.jpg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u="sng" dirty="0" smtClean="0">
                <a:latin typeface="Times New Roman" pitchFamily="18" charset="0"/>
                <a:cs typeface="Times New Roman" pitchFamily="18" charset="0"/>
                <a:hlinkClick r:id="rId10"/>
              </a:rPr>
              <a:t>http://img0.liveinternet.ru/images/attach/c/0/63/207/63207368_1282807674_12.jpg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гингема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u="sng" dirty="0" smtClean="0">
                <a:latin typeface="Times New Roman" pitchFamily="18" charset="0"/>
                <a:cs typeface="Times New Roman" pitchFamily="18" charset="0"/>
                <a:hlinkClick r:id="rId11"/>
              </a:rPr>
              <a:t>http://img-fotki.yandex.ru/get/28/val353535.5/0_11cfc_a68a1d49_XL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дровосек</a:t>
            </a:r>
            <a:r>
              <a:rPr lang="ru-RU" sz="1400" u="sng" dirty="0" smtClean="0">
                <a:latin typeface="Times New Roman" pitchFamily="18" charset="0"/>
                <a:cs typeface="Times New Roman" pitchFamily="18" charset="0"/>
                <a:hlinkClick r:id="rId12"/>
              </a:rPr>
              <a:t> http://i.allday.ru/uploads/posts/thumbs/1212313810_vig_07.jpg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элли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и страшила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Использованы материалы:</a:t>
            </a:r>
            <a:r>
              <a:rPr lang="ru-RU" sz="14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200" cap="all" dirty="0" smtClean="0">
                <a:latin typeface="Times New Roman" pitchFamily="18" charset="0"/>
                <a:cs typeface="Times New Roman" pitchFamily="18" charset="0"/>
              </a:rPr>
              <a:t>Турнир знатоков сказки А.М. Волкова «Волшебник Изумрудного города»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Составитель: Галушко Н.В., ведущий методист  ЦГДБ г. Большой Камень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  <a:hlinkClick r:id="rId13"/>
              </a:rPr>
              <a:t>http://community.livejournal.com/chtoby_pomnili/292698.html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биография 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Материалы издательского дома «Первое сентября»:</a:t>
            </a:r>
          </a:p>
          <a:p>
            <a:r>
              <a:rPr lang="ru-RU" sz="1200" u="sng" dirty="0" smtClean="0">
                <a:latin typeface="Times New Roman" pitchFamily="18" charset="0"/>
                <a:cs typeface="Times New Roman" pitchFamily="18" charset="0"/>
                <a:hlinkClick r:id="rId14"/>
              </a:rPr>
              <a:t>http://nsc.1september.ru/article.php?ID=200304106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Уроки внеклассного чтения Татьяна Молчанова     учитель средней школы № 19, г. Старый Оскол, Белгородская обл.</a:t>
            </a:r>
          </a:p>
          <a:p>
            <a:r>
              <a:rPr lang="ru-RU" sz="1200" u="sng" dirty="0" smtClean="0">
                <a:latin typeface="Times New Roman" pitchFamily="18" charset="0"/>
                <a:cs typeface="Times New Roman" pitchFamily="18" charset="0"/>
                <a:hlinkClick r:id="rId15"/>
              </a:rPr>
              <a:t>http://festival.1september.ru/articles/538648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/ А.Волков. Волшебник Изумрудного города (4-й класс)   Пашкина Ольга Филипповна, учитель начальных классов</a:t>
            </a: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K:\Учительская\ЖОНКИНА ПИСАНИНА\64794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928670"/>
            <a:ext cx="4011515" cy="48577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1214414" y="1000108"/>
            <a:ext cx="392909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Bookman Old Style" pitchFamily="18" charset="0"/>
                <a:ea typeface="Times New Roman" pitchFamily="18" charset="0"/>
              </a:rPr>
              <a:t>« В своей сказке я старался показать, что самое  лучшее, самое дорогое на свете - это дружба и взаимная выручка.»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Bookman Old Style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Bookman Old Style" pitchFamily="18" charset="0"/>
                <a:ea typeface="Times New Roman" pitchFamily="18" charset="0"/>
              </a:rPr>
              <a:t>                                                          А. Волков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Bookman Old Style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K:\Учительская\ЖОНКИНА ПИСАНИНА\Волков\220px-Volkov_s_knigo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60648"/>
            <a:ext cx="3790774" cy="5031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4499992" y="1988840"/>
            <a:ext cx="48577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Александр Волков</a:t>
            </a:r>
            <a:endParaRPr lang="ru-RU" sz="5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27784" y="5517232"/>
            <a:ext cx="513153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(1891 – 1977)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4725144"/>
            <a:ext cx="650085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Родился 14 июля 1891 года в городе Усть-Каменогорск </a:t>
            </a:r>
          </a:p>
          <a:p>
            <a:pPr algn="ctr"/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 (Казахстан) в семье военного фельдфебеля и портнихи. </a:t>
            </a:r>
            <a:endParaRPr lang="ru-RU" sz="2800" b="1" i="1" dirty="0">
              <a:solidFill>
                <a:schemeClr val="tx2">
                  <a:lumMod val="50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8193" name="Picture 1" descr="K:\Учительская\ЖОНКИНА ПИСАНИНА\fit_g_b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36207" y="260648"/>
            <a:ext cx="6678562" cy="42484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:\Учительская\ЖОНКИНА ПИСАНИНА\250px-L_frank_bau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260648"/>
            <a:ext cx="3432444" cy="492937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292080" y="5805264"/>
            <a:ext cx="35654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err="1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Френк</a:t>
            </a:r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 Лиман </a:t>
            </a:r>
            <a:r>
              <a:rPr lang="ru-RU" sz="2400" b="1" i="1" dirty="0" err="1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Баум</a:t>
            </a:r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 </a:t>
            </a:r>
            <a:endParaRPr lang="ru-RU" sz="2400" b="1" i="1" dirty="0">
              <a:solidFill>
                <a:schemeClr val="tx2">
                  <a:lumMod val="50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1028" name="Picture 4" descr="K:\Учительская\ЖОНКИНА ПИСАНИНА\220px-Wizard_title_pa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88640"/>
            <a:ext cx="3816424" cy="5129167"/>
          </a:xfrm>
          <a:prstGeom prst="rect">
            <a:avLst/>
          </a:prstGeom>
          <a:noFill/>
        </p:spPr>
      </p:pic>
      <p:pic>
        <p:nvPicPr>
          <p:cNvPr id="5121" name="Picture 1" descr="C:\Users\Татьяна\Desktop\урок внек чтения\0978068981751_500X50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115616" y="1772816"/>
            <a:ext cx="4032448" cy="47625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16"/>
          <p:cNvGraphicFramePr>
            <a:graphicFrameLocks noChangeAspect="1"/>
          </p:cNvGraphicFramePr>
          <p:nvPr/>
        </p:nvGraphicFramePr>
        <p:xfrm>
          <a:off x="1357290" y="1071546"/>
          <a:ext cx="3143272" cy="3789039"/>
        </p:xfrm>
        <a:graphic>
          <a:graphicData uri="http://schemas.openxmlformats.org/presentationml/2006/ole">
            <p:oleObj spid="_x0000_s4100" name="Точечный рисунок" r:id="rId3" imgW="1619476" imgH="2000000" progId="PBrush">
              <p:embed/>
            </p:oleObj>
          </a:graphicData>
        </a:graphic>
      </p:graphicFrame>
      <p:graphicFrame>
        <p:nvGraphicFramePr>
          <p:cNvPr id="4099" name="Object 17"/>
          <p:cNvGraphicFramePr>
            <a:graphicFrameLocks noChangeAspect="1"/>
          </p:cNvGraphicFramePr>
          <p:nvPr/>
        </p:nvGraphicFramePr>
        <p:xfrm>
          <a:off x="5500694" y="928670"/>
          <a:ext cx="3030030" cy="3881444"/>
        </p:xfrm>
        <a:graphic>
          <a:graphicData uri="http://schemas.openxmlformats.org/presentationml/2006/ole">
            <p:oleObj spid="_x0000_s4101" name="Точечный рисунок" r:id="rId4" imgW="1467055" imgH="2000000" progId="PBrush">
              <p:embed/>
            </p:oleObj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071670" y="214290"/>
            <a:ext cx="57864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</a:rPr>
              <a:t>Первое издание книги</a:t>
            </a:r>
            <a:endParaRPr lang="ru-RU" sz="3200" i="1" dirty="0">
              <a:solidFill>
                <a:schemeClr val="accent1">
                  <a:lumMod val="5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71670" y="5072074"/>
            <a:ext cx="635798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В 1939 году «Волшебник  </a:t>
            </a:r>
          </a:p>
          <a:p>
            <a:pPr algn="ctr"/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  Изумрудного города» вышел в </a:t>
            </a:r>
          </a:p>
          <a:p>
            <a:pPr algn="ctr"/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            «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Детиздате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». Иллюстрирован черно-белыми штриховыми рисунками Николая  Радлова.</a:t>
            </a:r>
            <a:endParaRPr lang="ru-RU" sz="2000" b="1" i="1" dirty="0">
              <a:solidFill>
                <a:schemeClr val="tx2">
                  <a:lumMod val="50000"/>
                </a:schemeClr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K:\Учительская\ЖОНКИНА ПИСАНИНА\4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6" y="285728"/>
            <a:ext cx="4714908" cy="6243089"/>
          </a:xfrm>
          <a:prstGeom prst="rect">
            <a:avLst/>
          </a:prstGeom>
          <a:noFill/>
        </p:spPr>
      </p:pic>
      <p:pic>
        <p:nvPicPr>
          <p:cNvPr id="3" name="Picture 5" descr="K:\Учительская\ЖОНКИНА ПИСАНИНА\2849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225452"/>
            <a:ext cx="4572032" cy="6418258"/>
          </a:xfrm>
          <a:prstGeom prst="rect">
            <a:avLst/>
          </a:prstGeom>
          <a:noFill/>
        </p:spPr>
      </p:pic>
      <p:pic>
        <p:nvPicPr>
          <p:cNvPr id="4" name="Picture 6" descr="K:\Учительская\ЖОНКИНА ПИСАНИНА\353954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928926" y="285728"/>
            <a:ext cx="4714908" cy="6191867"/>
          </a:xfrm>
          <a:prstGeom prst="rect">
            <a:avLst/>
          </a:prstGeom>
          <a:noFill/>
        </p:spPr>
      </p:pic>
      <p:pic>
        <p:nvPicPr>
          <p:cNvPr id="5" name="Picture 7" descr="K:\Учительская\ЖОНКИНА ПИСАНИНА\01lab1vkh1252701613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857488" y="214290"/>
            <a:ext cx="4857784" cy="6424135"/>
          </a:xfrm>
          <a:prstGeom prst="rect">
            <a:avLst/>
          </a:prstGeom>
          <a:noFill/>
        </p:spPr>
      </p:pic>
      <p:pic>
        <p:nvPicPr>
          <p:cNvPr id="6" name="Picture 8" descr="K:\Учительская\ЖОНКИНА ПИСАНИНА\obl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857488" y="214290"/>
            <a:ext cx="4938239" cy="6357982"/>
          </a:xfrm>
          <a:prstGeom prst="rect">
            <a:avLst/>
          </a:prstGeom>
          <a:noFill/>
        </p:spPr>
      </p:pic>
      <p:pic>
        <p:nvPicPr>
          <p:cNvPr id="25602" name="Picture 2" descr="C:\Users\Татьяна\Desktop\1278593460_50np9loi3vo1b6j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91680" y="0"/>
            <a:ext cx="6912767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0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0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000"/>
                            </p:stCondLst>
                            <p:childTnLst>
                              <p:par>
                                <p:cTn id="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6000"/>
                            </p:stCondLst>
                            <p:childTnLst>
                              <p:par>
                                <p:cTn id="3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80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429124" y="142852"/>
            <a:ext cx="45720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i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В 1959 году книга выходит с цветными рисунками художника Леонида Владимирского. Образы героев, созданные Владимирским, стали наиболее популярными, художник оформил все шесть книг сказочного цикла.</a:t>
            </a:r>
            <a:endParaRPr lang="ru-RU" sz="2200" b="1" i="1" dirty="0">
              <a:solidFill>
                <a:schemeClr val="tx2">
                  <a:lumMod val="50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2" name="Picture 2" descr="K:\Учительская\ЖОНКИНА ПИСАНИНА\1515450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6446" y="3357562"/>
            <a:ext cx="3113192" cy="3286146"/>
          </a:xfrm>
          <a:prstGeom prst="rect">
            <a:avLst/>
          </a:prstGeom>
          <a:noFill/>
        </p:spPr>
      </p:pic>
      <p:pic>
        <p:nvPicPr>
          <p:cNvPr id="3" name="Picture 3" descr="K:\Учительская\ЖОНКИНА ПИСАНИНА\15154507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2420662"/>
            <a:ext cx="3357586" cy="4437338"/>
          </a:xfrm>
          <a:prstGeom prst="rect">
            <a:avLst/>
          </a:prstGeom>
          <a:noFill/>
        </p:spPr>
      </p:pic>
      <p:pic>
        <p:nvPicPr>
          <p:cNvPr id="4" name="Picture 4" descr="K:\Учительская\ЖОНКИНА ПИСАНИНА\Vladimirskij_Volshebnik-Izumrudnogo-goroda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28860" y="214290"/>
            <a:ext cx="4429156" cy="6382170"/>
          </a:xfrm>
          <a:prstGeom prst="rect">
            <a:avLst/>
          </a:prstGeom>
          <a:noFill/>
        </p:spPr>
      </p:pic>
      <p:pic>
        <p:nvPicPr>
          <p:cNvPr id="25605" name="Picture 5" descr="K:\Учительская\ЖОНКИНА ПИСАНИНА\0_11cfc_a68a1d49_XL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728" y="500042"/>
            <a:ext cx="4572032" cy="5959407"/>
          </a:xfrm>
          <a:prstGeom prst="rect">
            <a:avLst/>
          </a:prstGeom>
          <a:noFill/>
        </p:spPr>
      </p:pic>
      <p:pic>
        <p:nvPicPr>
          <p:cNvPr id="25606" name="Picture 6" descr="K:\Учительская\ЖОНКИНА ПИСАНИНА\1212313810_vig_0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7704" y="476672"/>
            <a:ext cx="6167464" cy="5698736"/>
          </a:xfrm>
          <a:prstGeom prst="rect">
            <a:avLst/>
          </a:prstGeom>
          <a:noFill/>
        </p:spPr>
      </p:pic>
      <p:pic>
        <p:nvPicPr>
          <p:cNvPr id="25607" name="Picture 7" descr="K:\Учительская\ЖОНКИНА ПИСАНИНА\63207368_1282807674_1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15616" y="620688"/>
            <a:ext cx="7771181" cy="5889889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0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0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K:\Учительская\ЖОНКИНА ПИСАНИНА\25-karta-l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968" y="714356"/>
            <a:ext cx="8140032" cy="5857916"/>
          </a:xfrm>
          <a:prstGeom prst="rect">
            <a:avLst/>
          </a:prstGeom>
          <a:noFill/>
        </p:spPr>
      </p:pic>
      <p:pic>
        <p:nvPicPr>
          <p:cNvPr id="4" name="theme_song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email"/>
          <a:stretch>
            <a:fillRect/>
          </a:stretch>
        </p:blipFill>
        <p:spPr>
          <a:xfrm>
            <a:off x="8429652" y="600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7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4-13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4-13</Template>
  <TotalTime>185</TotalTime>
  <Words>301</Words>
  <Application>Microsoft Office PowerPoint</Application>
  <PresentationFormat>Экран (4:3)</PresentationFormat>
  <Paragraphs>40</Paragraphs>
  <Slides>10</Slides>
  <Notes>0</Notes>
  <HiddenSlides>0</HiddenSlides>
  <MMClips>2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4-13</vt:lpstr>
      <vt:lpstr>Точечный рисунок</vt:lpstr>
      <vt:lpstr>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Александр Волков</dc:title>
  <dc:creator>Admin</dc:creator>
  <dc:description>http://aida.ucoz.ru</dc:description>
  <cp:lastModifiedBy>Библиотека</cp:lastModifiedBy>
  <cp:revision>38</cp:revision>
  <dcterms:created xsi:type="dcterms:W3CDTF">2011-02-05T16:42:17Z</dcterms:created>
  <dcterms:modified xsi:type="dcterms:W3CDTF">2016-02-18T04:46:31Z</dcterms:modified>
</cp:coreProperties>
</file>